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EE0-F15F-4049-86C2-EB9F93AC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C9FE7-0F01-4F9E-9F21-DF443450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9BFB-B77A-4832-8A35-363FD2A16ADC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02A1F-743C-4757-983E-12A125911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89CF8-08F7-44AE-84C7-2C1C292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62D4-A7BE-445D-8E1F-CB1FDE834D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18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DF5B1-04E8-4138-9516-21289FD3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39FBE-EE09-4649-A52F-79E4E77A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AF6C-8B82-41DB-B27C-1B28A64C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19BFB-B77A-4832-8A35-363FD2A16ADC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A45A6-C52A-40C9-8603-51BFE31A3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3711C-4B0C-4A07-B969-D562E8450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62D4-A7BE-445D-8E1F-CB1FDE834D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FB1C4A-2EBF-4E9D-83D4-B1D75FB8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43553-B81B-4426-89A2-0FD692465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7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4ACCC3-9450-430C-B157-2C146258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3C71C-9541-49E3-B3B2-C0F586A19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7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C27D4D-C98C-4FCD-A583-9F0D7663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user support bot solution on Microsoft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89EE9-35FE-4A6F-8558-EA7B59F062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906B5D-64EE-46D2-8083-D4583E7F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QnA Maker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DA799-FD5E-4167-AFF5-CB410079BE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1B29BE-0F45-4057-9383-AB02A7D3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QnA Maker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B9CD-F9D7-40AA-877D-3AB9B1064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6BCC43-4627-422A-9F15-F237453D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 bot with the Azure Bot Service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A8819-8541-42C9-8F79-8D964064E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FAE367-97F5-4E18-981D-FB23722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5680-A1F8-4A76-993E-079FAAA74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84B2A7-C34D-4579-B3A0-E27FFDA1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55A3D-2BEC-4AD8-9880-5F3AB48D8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25BC0A-974E-4933-BBB8-46425AE6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6F9EB-0575-4EC3-8998-29183E2F12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8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13D66A-C368-4376-AD26-36246B73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BC6E3-22B0-4BAB-9C10-489F52824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9AFBB5-D3F1-49ED-A85C-FC89AB39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8C37E-D12C-4ED9-9491-A47AA0217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201177-7639-4078-A126-380049F8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Objectives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1BA6E-F386-4FA1-875E-ABED753F4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3695DB-6659-4D35-A056-9A5393E1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80445-A596-4B21-BB0F-F68CCB185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FC0506-F98D-4881-8046-9E892A6D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27A0A-78F9-4004-B01F-CEEA1BAAD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A37B06-C42F-48C7-8B0B-38ACC334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6531-8851-4474-BBFA-2B5746F196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9A1BE3-6D1D-4AB1-B4C4-CFAF2B06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69559-3CF8-4928-9BDB-758DD275F8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8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887B3E-2352-4E12-A616-FD01DB1E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4E36E-D5F6-4F64-8FF8-03BF90291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0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172BD8-9068-4974-885E-BC9B22D9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BB97E-BEF5-4AFE-AD55-4BA6A19CE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649852-7437-4630-964F-B8B463CD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716CE-1A3B-4B19-AAE8-F207F49390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4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472115-B007-49D3-AADF-6473CEE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40678-9478-4228-AECB-FB9455DFC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7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F7A71-02F9-4B80-B924-F524886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3A2A9-0F37-48E9-AE6B-202079540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C80C5A-3023-479E-ABFA-4203F28F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B1C07-65FD-4CDD-B415-02D03FB72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07F41-4EFC-4FE1-AC4B-55A1D769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C00000"/>
                </a:solidFill>
              </a:rPr>
              <a:t>Important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9FFA8-EA12-4349-B9DE-3388DE1DF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41C0D2-71A1-4A20-A46B-964F2168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57D64-8D4E-433E-AB42-CA8CA7458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1FE531-3F2A-45D7-A63C-BF46728C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61CC3-B969-4E09-8BE8-5C95B6BDE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62E386-59A9-4F07-964D-EFD74DD7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339A8-65C9-41EB-BADC-2BBA40CED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8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764582-64B8-4F85-A186-82E077B6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8E487-2DB7-465B-9476-DB2F4E73A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7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997700-2954-4728-9B57-C2E68CD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C4617-6EEC-4C00-BD85-524AC03F5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F28569-FEB1-4C6D-9DC1-864A5398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DF643-A667-4D2C-B9AE-245322FEB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1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17D515-FBE2-4882-A96F-2161D2F7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DD24B-4618-4B11-A1C0-74136FD5DE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F0B333-AD64-40D5-8756-D66A56AE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E0BBC-7F23-481D-BDAA-C9BB6F6A6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4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ACBDF3-5473-40AD-836F-3D5493F2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A53D5-4B4E-43F8-9932-13A40D0C2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9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D5B52E-317D-4227-A89D-D2F59A15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24623-220C-447C-BBA9-14EDAA1A3D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5D0A91-FF08-4EB3-9434-AFBAB92A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F01C4-3FAB-4EE3-95C5-5B3CD76539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349943-79A0-45DD-B2AD-AA59A71C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92113-BE31-4C24-905E-9C2C7DB5B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B1A4E0-F8AF-46A3-BC01-5A57C9AB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E8E08-A2D7-4B3A-BCC4-044262586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39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76F0D4-B027-4865-9079-DC3A21C0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CC66D-542B-42E3-A8DF-3A3500B698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61D5B5-1D14-425F-8AF1-1FC5123E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23B51-06B5-41D5-9170-BD3770DA7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58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835C9A-9CF3-4675-BC63-47F588C5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0E42B-BF8B-4524-B1B6-D6EB01358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6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F1128F-A129-40D9-95FC-953B09E4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1F275-3DB7-4269-BBA2-19DB26A7C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414F28-A1CE-4EA6-B783-BB66B7EC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96594-C3C5-432A-8B1B-40C1CF5EF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B60008-DE9A-46D7-9D78-50BCD51A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96929-EF51-497A-80EA-D26A76ACF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7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490537-D8AF-4D38-AF00-92A32495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4ED2A-D4A5-4513-A2E6-30F25317F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36AC1B-B2A1-4104-8959-6299CDA5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Conversations with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486FD-A2D4-4E88-829F-1515AD1E4A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8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B5204B-2B7B-4027-9968-08478FA5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CA6FE-B368-4E2C-B184-AB098643D8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Custom</PresentationFormat>
  <Paragraphs>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Objectives</vt:lpstr>
      <vt:lpstr>Important</vt:lpstr>
      <vt:lpstr>PowerPoint Presentation</vt:lpstr>
      <vt:lpstr>Conversational AI</vt:lpstr>
      <vt:lpstr>Bots</vt:lpstr>
      <vt:lpstr>Bots</vt:lpstr>
      <vt:lpstr>Conversations with Bot</vt:lpstr>
      <vt:lpstr>PowerPoint Presentation</vt:lpstr>
      <vt:lpstr>PowerPoint Presentation</vt:lpstr>
      <vt:lpstr>Create a user support bot solution on Microsoft Azure</vt:lpstr>
      <vt:lpstr>Azure QnA Maker</vt:lpstr>
      <vt:lpstr>QnA Maker</vt:lpstr>
      <vt:lpstr>Build a bot with the Azure Bot Service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Stanislas Quastana</cp:lastModifiedBy>
  <cp:revision>1</cp:revision>
  <dcterms:created xsi:type="dcterms:W3CDTF">2020-07-01T14:27:06Z</dcterms:created>
  <dcterms:modified xsi:type="dcterms:W3CDTF">2020-07-01T14:27:06Z</dcterms:modified>
</cp:coreProperties>
</file>